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7" r:id="rId93"/>
    <p:sldId id="384" r:id="rId94"/>
    <p:sldId id="298" r:id="rId9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0EF34-80FA-4457-929C-3B364BC3B201}" v="1" dt="2022-11-02T22:00:10.6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2T22:00:43.180" v="126" actId="2711"/>
      <pc:docMkLst>
        <pc:docMk/>
      </pc:docMkLst>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2T21:52:03.490" v="15" actId="14100"/>
        <pc:sldMkLst>
          <pc:docMk/>
          <pc:sldMk cId="0" sldId="350"/>
        </pc:sldMkLst>
        <pc:spChg chg="mod">
          <ac:chgData name="Arnold, Geoffrey" userId="84df3a83-fb20-4e73-a9fb-16fe3fc1bec7" providerId="ADAL" clId="{5140EF34-80FA-4457-929C-3B364BC3B201}" dt="2022-11-02T21:52:03.490" v="15"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2T21:53:37.435" v="16" actId="2711"/>
        <pc:sldMkLst>
          <pc:docMk/>
          <pc:sldMk cId="0" sldId="355"/>
        </pc:sldMkLst>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2T21:58:15.679" v="57" actId="2711"/>
        <pc:sldMkLst>
          <pc:docMk/>
          <pc:sldMk cId="0" sldId="374"/>
        </pc:sldMkLst>
        <pc:spChg chg="mod">
          <ac:chgData name="Arnold, Geoffrey" userId="84df3a83-fb20-4e73-a9fb-16fe3fc1bec7" providerId="ADAL" clId="{5140EF34-80FA-4457-929C-3B364BC3B201}" dt="2022-11-02T21:58:15.679" v="57" actId="2711"/>
          <ac:spMkLst>
            <pc:docMk/>
            <pc:sldMk cId="0" sldId="374"/>
            <ac:spMk id="363" creationId="{00000000-0000-0000-0000-000000000000}"/>
          </ac:spMkLst>
        </pc:spChg>
      </pc:sldChg>
      <pc:sldChg chg="modSp mod">
        <pc:chgData name="Arnold, Geoffrey" userId="84df3a83-fb20-4e73-a9fb-16fe3fc1bec7" providerId="ADAL" clId="{5140EF34-80FA-4457-929C-3B364BC3B201}" dt="2022-11-02T21:58:07.118" v="56" actId="20577"/>
        <pc:sldMkLst>
          <pc:docMk/>
          <pc:sldMk cId="0" sldId="375"/>
        </pc:sldMkLst>
        <pc:spChg chg="mod">
          <ac:chgData name="Arnold, Geoffrey" userId="84df3a83-fb20-4e73-a9fb-16fe3fc1bec7" providerId="ADAL" clId="{5140EF34-80FA-4457-929C-3B364BC3B201}" dt="2022-11-02T21:58:07.118" v="56" actId="20577"/>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articles/ui-editor-live-demo.html"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RforOperationsFall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2556435" y="2790746"/>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2944347" y="3069426"/>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10515992" cy="2985139"/>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t>navbarPage</a:t>
            </a:r>
            <a:r>
              <a:rPr dirty="0"/>
              <a:t>("</a:t>
            </a:r>
            <a:r>
              <a:rPr dirty="0" err="1"/>
              <a:t>Superzip</a:t>
            </a:r>
            <a:r>
              <a:rPr dirty="0"/>
              <a:t>", id = "nav",</a:t>
            </a:r>
          </a:p>
          <a:p>
            <a:pPr algn="l">
              <a:defRPr sz="4000">
                <a:latin typeface="Consolas"/>
                <a:ea typeface="Consolas"/>
                <a:cs typeface="Consolas"/>
                <a:sym typeface="Consolas"/>
              </a:defRPr>
            </a:pPr>
            <a:r>
              <a:rPr dirty="0"/>
              <a:t>  </a:t>
            </a:r>
            <a:r>
              <a:rPr dirty="0" err="1"/>
              <a:t>tabPanel</a:t>
            </a:r>
            <a:r>
              <a:rPr dirty="0"/>
              <a:t>("Interactive map", ...),</a:t>
            </a:r>
          </a:p>
          <a:p>
            <a:pPr algn="l">
              <a:defRPr sz="4000">
                <a:latin typeface="Consolas"/>
                <a:ea typeface="Consolas"/>
                <a:cs typeface="Consolas"/>
                <a:sym typeface="Consolas"/>
              </a:defRPr>
            </a:pPr>
            <a:r>
              <a:rPr dirty="0"/>
              <a:t>  </a:t>
            </a:r>
            <a:r>
              <a:rPr dirty="0" err="1"/>
              <a:t>tabPanel</a:t>
            </a:r>
            <a:r>
              <a:rPr dirty="0"/>
              <a:t>("Data explorer", ...)</a:t>
            </a:r>
          </a:p>
          <a:p>
            <a:pPr algn="l">
              <a:defRPr sz="4000">
                <a:latin typeface="Consolas"/>
                <a:ea typeface="Consolas"/>
                <a:cs typeface="Consolas"/>
                <a:sym typeface="Consolas"/>
              </a:defRPr>
            </a:pPr>
            <a:r>
              <a:rPr dirty="0"/>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77858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1189</TotalTime>
  <Words>4377</Words>
  <Application>Microsoft Office PowerPoint</Application>
  <PresentationFormat>Custom</PresentationFormat>
  <Paragraphs>590</Paragraphs>
  <Slides>94</Slides>
  <Notes>10</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2022-11-02T22:00:51Z</dcterms:modified>
</cp:coreProperties>
</file>